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  <p:sldId id="280" r:id="rId25"/>
    <p:sldId id="281" r:id="rId26"/>
    <p:sldId id="277" r:id="rId27"/>
    <p:sldId id="282" r:id="rId28"/>
    <p:sldId id="283" r:id="rId2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6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8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17.png>
</file>

<file path=ppt/media/image18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Account 101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550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  <a:p>
            <a:endParaRPr lang="en-US" dirty="0"/>
          </a:p>
          <a:p>
            <a:r>
              <a:rPr lang="en-GB" dirty="0"/>
              <a:t>What it is ?</a:t>
            </a:r>
          </a:p>
          <a:p>
            <a:r>
              <a:rPr lang="en-GB" dirty="0"/>
              <a:t>How I use it in security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95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083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Click to edit Master title style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</a:lstStyle>
          <a:p>
            <a:r>
              <a:t>Click to edit Master subtitle style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Click to edit Master title style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</a:lstStyle>
          <a:p>
            <a:r>
              <a:t>Click to edit Master text styles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</a:lstStyle>
          <a:p>
            <a:r>
              <a:t>Click to edit Master text styles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83" name="Shape 83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</a:lstStyle>
          <a:p>
            <a:r>
              <a:t>Click to edit Master text styles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095176" y="6404292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s://github.com/znb/AWS-Information-Security-Environmen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99designs/aws-vault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flaws2.cloud/" TargetMode="External"/><Relationship Id="rId2" Type="http://schemas.openxmlformats.org/officeDocument/2006/relationships/hyperlink" Target="http://flaws.cloud/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arnal0wnage/weirdAAL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/>
        </p:nvSpPr>
        <p:spPr>
          <a:xfrm>
            <a:off x="475487" y="0"/>
            <a:ext cx="10910294" cy="6858000"/>
          </a:xfrm>
          <a:prstGeom prst="rect">
            <a:avLst/>
          </a:prstGeom>
          <a:gradFill>
            <a:gsLst>
              <a:gs pos="0">
                <a:srgbClr val="3965B5"/>
              </a:gs>
              <a:gs pos="25000">
                <a:srgbClr val="3965B5"/>
              </a:gs>
              <a:gs pos="94000">
                <a:srgbClr val="3B3838"/>
              </a:gs>
              <a:gs pos="100000">
                <a:srgbClr val="3B3838"/>
              </a:gs>
            </a:gsLst>
            <a:lin ang="4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21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>
            <a:spLocks noGrp="1"/>
          </p:cNvSpPr>
          <p:nvPr>
            <p:ph type="ctrTitle"/>
          </p:nvPr>
        </p:nvSpPr>
        <p:spPr>
          <a:xfrm>
            <a:off x="3045367" y="2043662"/>
            <a:ext cx="6105195" cy="2031057"/>
          </a:xfrm>
          <a:prstGeom prst="rect">
            <a:avLst/>
          </a:prstGeom>
        </p:spPr>
        <p:txBody>
          <a:bodyPr/>
          <a:lstStyle>
            <a:lvl1pPr>
              <a:defRPr sz="4700">
                <a:solidFill>
                  <a:srgbClr val="FFFFFF"/>
                </a:solidFill>
              </a:defRPr>
            </a:lvl1pPr>
          </a:lstStyle>
          <a:p>
            <a:r>
              <a:t>{SecDev,Rugged,Cloud}Ops</a:t>
            </a:r>
          </a:p>
        </p:txBody>
      </p:sp>
      <p:sp>
        <p:nvSpPr>
          <p:cNvPr id="123" name="Shape 123"/>
          <p:cNvSpPr>
            <a:spLocks noGrp="1"/>
          </p:cNvSpPr>
          <p:nvPr>
            <p:ph type="subTitle" sz="quarter" idx="1"/>
          </p:nvPr>
        </p:nvSpPr>
        <p:spPr>
          <a:xfrm>
            <a:off x="3045367" y="4074717"/>
            <a:ext cx="6105195" cy="682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strike="sngStrike" dirty="0"/>
              <a:t>Where Security and Operations meet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algn="ctr"/>
            <a:r>
              <a:rPr dirty="0"/>
              <a:t>Security</a:t>
            </a:r>
            <a:r>
              <a:rPr lang="en-GB" dirty="0"/>
              <a:t> </a:t>
            </a:r>
            <a:r>
              <a:rPr dirty="0"/>
              <a:t>Monkey</a:t>
            </a:r>
            <a:br>
              <a:rPr lang="en-GB" dirty="0"/>
            </a:br>
            <a:r>
              <a:rPr lang="en-GB" b="1" dirty="0"/>
              <a:t>https://</a:t>
            </a:r>
            <a:r>
              <a:rPr lang="en-GB" b="1" dirty="0" err="1"/>
              <a:t>github.com</a:t>
            </a:r>
            <a:r>
              <a:rPr lang="en-GB" b="1" dirty="0"/>
              <a:t>/Netflix/</a:t>
            </a:r>
            <a:r>
              <a:rPr lang="en-GB" b="1" dirty="0" err="1"/>
              <a:t>security_monkey</a:t>
            </a:r>
            <a:endParaRPr b="1" dirty="0"/>
          </a:p>
        </p:txBody>
      </p:sp>
      <p:pic>
        <p:nvPicPr>
          <p:cNvPr id="15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825158"/>
            <a:ext cx="12192000" cy="50328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/>
            <a:r>
              <a:rPr dirty="0" err="1"/>
              <a:t>Cloudmapper</a:t>
            </a:r>
            <a:br>
              <a:rPr lang="en-GB" dirty="0"/>
            </a:br>
            <a:r>
              <a:rPr lang="en-GB" b="1" dirty="0"/>
              <a:t>https://</a:t>
            </a:r>
            <a:r>
              <a:rPr lang="en-GB" b="1" dirty="0" err="1"/>
              <a:t>github.com</a:t>
            </a:r>
            <a:r>
              <a:rPr lang="en-GB" b="1" dirty="0"/>
              <a:t>/duo-labs/</a:t>
            </a:r>
            <a:r>
              <a:rPr lang="en-GB" b="1" dirty="0" err="1"/>
              <a:t>cloudmapper</a:t>
            </a:r>
            <a:endParaRPr b="1" dirty="0"/>
          </a:p>
        </p:txBody>
      </p:sp>
      <p:pic>
        <p:nvPicPr>
          <p:cNvPr id="15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789300"/>
            <a:ext cx="12192000" cy="5068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/>
            <a:r>
              <a:rPr dirty="0"/>
              <a:t>Python + Boto3</a:t>
            </a:r>
          </a:p>
        </p:txBody>
      </p:sp>
      <p:pic>
        <p:nvPicPr>
          <p:cNvPr id="15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90688"/>
            <a:ext cx="12192000" cy="5181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48FD88-3158-4C40-AD30-952F2EB2A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7805"/>
            <a:ext cx="12192000" cy="4722389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AWS-InfoSec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defRPr>
            </a:lvl1pPr>
          </a:lstStyle>
          <a:p>
            <a:pPr>
              <a:defRPr u="none">
                <a:solidFill>
                  <a:srgbClr val="000000"/>
                </a:solidFill>
                <a:uFillTx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https://github.com/znb/AWS-Information-Security-Environment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A04622-2302-064F-88C1-F8C26587C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937" y="2564209"/>
            <a:ext cx="6334125" cy="3747691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Defend some more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67" name="Shape 167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dirty="0" err="1">
                <a:solidFill>
                  <a:schemeClr val="bg1"/>
                </a:solidFill>
              </a:rPr>
              <a:t>TheHive</a:t>
            </a:r>
            <a:r>
              <a:rPr dirty="0">
                <a:solidFill>
                  <a:schemeClr val="bg1"/>
                </a:solidFill>
              </a:rPr>
              <a:t> + Cortex</a:t>
            </a:r>
          </a:p>
          <a:p>
            <a:r>
              <a:rPr dirty="0">
                <a:solidFill>
                  <a:schemeClr val="bg1"/>
                </a:solidFill>
              </a:rPr>
              <a:t>Google Rapid Response</a:t>
            </a:r>
          </a:p>
          <a:p>
            <a:r>
              <a:rPr dirty="0">
                <a:solidFill>
                  <a:schemeClr val="bg1"/>
                </a:solidFill>
              </a:rPr>
              <a:t>MISP</a:t>
            </a:r>
          </a:p>
          <a:p>
            <a:r>
              <a:rPr dirty="0">
                <a:solidFill>
                  <a:schemeClr val="bg1"/>
                </a:solidFill>
              </a:rPr>
              <a:t>Fleet + Launcher</a:t>
            </a: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A9479A-22F6-AD44-B158-D1CE64847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525" y="0"/>
            <a:ext cx="6638925" cy="685800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Make life </a:t>
            </a:r>
            <a:r>
              <a:rPr dirty="0" err="1">
                <a:solidFill>
                  <a:schemeClr val="bg1"/>
                </a:solidFill>
              </a:rPr>
              <a:t>hard^H^H^H</a:t>
            </a:r>
            <a:r>
              <a:rPr b="1" dirty="0" err="1">
                <a:solidFill>
                  <a:schemeClr val="bg1"/>
                </a:solidFill>
              </a:rPr>
              <a:t>easier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Git-crypt - https://github.com/AGWA/git-crypt</a:t>
            </a: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dirty="0">
              <a:solidFill>
                <a:schemeClr val="bg1"/>
              </a:solidFill>
            </a:endParaRPr>
          </a:p>
          <a:p>
            <a:r>
              <a:rPr dirty="0">
                <a:solidFill>
                  <a:schemeClr val="bg1"/>
                </a:solidFill>
              </a:rPr>
              <a:t>Aws-vault - </a:t>
            </a:r>
            <a:r>
              <a:rPr dirty="0">
                <a:solidFill>
                  <a:schemeClr val="bg1"/>
                </a:solidFill>
                <a:uFill>
                  <a:solidFill>
                    <a:srgbClr val="0563C1"/>
                  </a:solidFill>
                </a:uFill>
              </a:rPr>
              <a:t>https://github.com/99designs/aws-vault</a:t>
            </a:r>
            <a:endParaRPr dirty="0">
              <a:solidFill>
                <a:schemeClr val="bg1"/>
              </a:solidFill>
              <a:uFill>
                <a:solidFill>
                  <a:srgbClr val="0563C1"/>
                </a:solidFill>
              </a:u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Git-crypt Demo</a:t>
            </a:r>
          </a:p>
        </p:txBody>
      </p:sp>
      <p:pic>
        <p:nvPicPr>
          <p:cNvPr id="17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7050" y="1822450"/>
            <a:ext cx="11137900" cy="3213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355410"/>
            <a:ext cx="12335435" cy="75688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pic>
        <p:nvPicPr>
          <p:cNvPr id="17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63950" y="2597150"/>
            <a:ext cx="4864100" cy="1663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78175" y="2597150"/>
            <a:ext cx="4864100" cy="1663700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F3FD6CB-814E-6B4C-9CE5-85C898287985}"/>
              </a:ext>
            </a:extLst>
          </p:cNvPr>
          <p:cNvCxnSpPr/>
          <p:nvPr/>
        </p:nvCxnSpPr>
        <p:spPr>
          <a:xfrm>
            <a:off x="3178175" y="1981200"/>
            <a:ext cx="5419725" cy="2619375"/>
          </a:xfrm>
          <a:prstGeom prst="line">
            <a:avLst/>
          </a:prstGeom>
          <a:ln w="177800" cap="rnd">
            <a:solidFill>
              <a:srgbClr val="FF0000"/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88BE792-6714-AE42-B16F-132E5C71F893}"/>
              </a:ext>
            </a:extLst>
          </p:cNvPr>
          <p:cNvCxnSpPr>
            <a:cxnSpLocks/>
          </p:cNvCxnSpPr>
          <p:nvPr/>
        </p:nvCxnSpPr>
        <p:spPr>
          <a:xfrm flipV="1">
            <a:off x="3101975" y="1981200"/>
            <a:ext cx="5422900" cy="2619375"/>
          </a:xfrm>
          <a:prstGeom prst="line">
            <a:avLst/>
          </a:prstGeom>
          <a:ln w="177800" cap="rnd">
            <a:solidFill>
              <a:srgbClr val="FF0000"/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/>
        </p:nvSpPr>
        <p:spPr>
          <a:xfrm>
            <a:off x="3189275" y="2551837"/>
            <a:ext cx="5813449" cy="2585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sz="5400" dirty="0">
                <a:solidFill>
                  <a:schemeClr val="bg1"/>
                </a:solidFill>
                <a:uFill>
                  <a:solidFill>
                    <a:srgbClr val="0563C1"/>
                  </a:solidFill>
                </a:uFill>
              </a:rPr>
              <a:t>http://flaws.cloud/</a:t>
            </a:r>
            <a:endParaRPr lang="en-GB" sz="5400" dirty="0">
              <a:solidFill>
                <a:schemeClr val="bg1"/>
              </a:solidFill>
              <a:uFill>
                <a:solidFill>
                  <a:srgbClr val="0563C1"/>
                </a:solidFill>
              </a:uFill>
            </a:endParaRPr>
          </a:p>
          <a:p>
            <a:endParaRPr sz="5400" dirty="0">
              <a:solidFill>
                <a:schemeClr val="bg1"/>
              </a:solidFill>
              <a:uFill>
                <a:solidFill>
                  <a:srgbClr val="0563C1"/>
                </a:solidFill>
              </a:u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sz="5400" dirty="0">
                <a:solidFill>
                  <a:schemeClr val="bg1"/>
                </a:solidFill>
                <a:uFill>
                  <a:solidFill>
                    <a:srgbClr val="0563C1"/>
                  </a:solidFill>
                </a:uFill>
              </a:rPr>
              <a:t>http://flaws2.cloud/</a:t>
            </a:r>
            <a:endParaRPr sz="5400" dirty="0">
              <a:solidFill>
                <a:schemeClr val="bg1"/>
              </a:solidFill>
              <a:uFill>
                <a:solidFill>
                  <a:srgbClr val="0563C1"/>
                </a:solidFill>
              </a:u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FF88F8-B254-E04A-B3F8-BAFD811AA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936255" y="3044279"/>
            <a:ext cx="10319490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defRPr>
            </a:lvl1pPr>
          </a:lstStyle>
          <a:p>
            <a:pPr>
              <a:defRPr u="none">
                <a:solidFill>
                  <a:srgbClr val="000000"/>
                </a:solidFill>
                <a:uFillTx/>
              </a:defRPr>
            </a:pPr>
            <a:r>
              <a:rPr sz="4400" u="none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rPr>
              <a:t>https://github.com/carnal0wnage/weirdAAL</a:t>
            </a:r>
            <a:endParaRPr sz="4400" u="none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2"/>
            </a:endParaRPr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Screen Shot 2019-03-24 at 5.11.09 PM.png"/>
          <p:cNvPicPr>
            <a:picLocks noChangeAspect="1"/>
          </p:cNvPicPr>
          <p:nvPr/>
        </p:nvPicPr>
        <p:blipFill rotWithShape="1">
          <a:blip r:embed="rId2">
            <a:extLst/>
          </a:blip>
          <a:srcRect t="7084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177233" y="2967335"/>
            <a:ext cx="11837534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sz="5400" b="1" dirty="0">
                <a:solidFill>
                  <a:schemeClr val="bg1"/>
                </a:solidFill>
              </a:rPr>
              <a:t>https://</a:t>
            </a:r>
            <a:r>
              <a:rPr sz="5400" b="1" dirty="0" err="1">
                <a:solidFill>
                  <a:schemeClr val="bg1"/>
                </a:solidFill>
              </a:rPr>
              <a:t>github.com</a:t>
            </a:r>
            <a:r>
              <a:rPr sz="5400" b="1" dirty="0">
                <a:solidFill>
                  <a:schemeClr val="bg1"/>
                </a:solidFill>
              </a:rPr>
              <a:t>/</a:t>
            </a:r>
            <a:r>
              <a:rPr sz="5400" b="1" dirty="0" err="1">
                <a:solidFill>
                  <a:schemeClr val="bg1"/>
                </a:solidFill>
              </a:rPr>
              <a:t>stuhirst</a:t>
            </a:r>
            <a:r>
              <a:rPr sz="5400" b="1" dirty="0">
                <a:solidFill>
                  <a:schemeClr val="bg1"/>
                </a:solidFill>
              </a:rPr>
              <a:t>/</a:t>
            </a:r>
            <a:r>
              <a:rPr sz="5400" b="1" dirty="0" err="1">
                <a:solidFill>
                  <a:schemeClr val="bg1"/>
                </a:solidFill>
              </a:rPr>
              <a:t>awssecurity</a:t>
            </a:r>
            <a:endParaRPr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/>
          </a:lstStyle>
          <a:p>
            <a:r>
              <a:rPr sz="5400" b="1" dirty="0" err="1">
                <a:solidFill>
                  <a:schemeClr val="bg1"/>
                </a:solidFill>
                <a:latin typeface="Sauce Code Powerline" panose="020B0509030403020204" pitchFamily="49" charset="77"/>
              </a:rPr>
              <a:t>kthxbinowaitquestions</a:t>
            </a:r>
            <a:r>
              <a:rPr sz="5400" b="1" dirty="0">
                <a:solidFill>
                  <a:schemeClr val="bg1"/>
                </a:solidFill>
                <a:latin typeface="Sauce Code Powerline" panose="020B0509030403020204" pitchFamily="49" charset="77"/>
              </a:rPr>
              <a:t>?!</a:t>
            </a:r>
            <a:br>
              <a:rPr lang="en-GB" sz="5400" b="1" dirty="0">
                <a:solidFill>
                  <a:schemeClr val="bg1"/>
                </a:solidFill>
                <a:latin typeface="Sauce Code Powerline" panose="020B0509030403020204" pitchFamily="49" charset="77"/>
              </a:rPr>
            </a:br>
            <a:br>
              <a:rPr lang="en-GB" sz="5400" b="1" dirty="0">
                <a:solidFill>
                  <a:schemeClr val="bg1"/>
                </a:solidFill>
                <a:latin typeface="Sauce Code Powerline" panose="020B0509030403020204" pitchFamily="49" charset="77"/>
              </a:rPr>
            </a:br>
            <a:br>
              <a:rPr lang="en-GB" sz="5400" b="1" dirty="0">
                <a:solidFill>
                  <a:schemeClr val="tx2"/>
                </a:solidFill>
                <a:latin typeface="Sauce Code Powerline" panose="020B0509030403020204" pitchFamily="49" charset="77"/>
              </a:rPr>
            </a:br>
            <a:r>
              <a:rPr lang="en-GB" sz="5400" dirty="0">
                <a:solidFill>
                  <a:schemeClr val="tx2"/>
                </a:solidFill>
              </a:rPr>
              <a:t>https://github.com/znb/</a:t>
            </a:r>
            <a:r>
              <a:rPr lang="en-GB" sz="5400" dirty="0" err="1">
                <a:solidFill>
                  <a:schemeClr val="tx2"/>
                </a:solidFill>
              </a:rPr>
              <a:t>CloudPathway</a:t>
            </a:r>
            <a:endParaRPr sz="5400" b="1" dirty="0">
              <a:solidFill>
                <a:schemeClr val="tx2"/>
              </a:solidFill>
              <a:latin typeface="Sauce Code Powerline" panose="020B0509030403020204" pitchFamily="49" charset="77"/>
            </a:endParaRPr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300" y="0"/>
            <a:ext cx="121539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$ </a:t>
            </a:r>
            <a:r>
              <a:rPr dirty="0" err="1">
                <a:solidFill>
                  <a:schemeClr val="bg1"/>
                </a:solidFill>
              </a:rPr>
              <a:t>whoami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8" name="Shape 128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Blue teamer </a:t>
            </a:r>
            <a:r>
              <a:rPr lang="en-GB" dirty="0">
                <a:solidFill>
                  <a:schemeClr val="bg1"/>
                </a:solidFill>
              </a:rPr>
              <a:t>(</a:t>
            </a:r>
            <a:r>
              <a:rPr dirty="0">
                <a:solidFill>
                  <a:schemeClr val="bg1"/>
                </a:solidFill>
              </a:rPr>
              <a:t>party of one</a:t>
            </a:r>
            <a:r>
              <a:rPr lang="en-GB" dirty="0">
                <a:solidFill>
                  <a:schemeClr val="bg1"/>
                </a:solidFill>
              </a:rPr>
              <a:t>)</a:t>
            </a:r>
            <a:endParaRPr dirty="0">
              <a:solidFill>
                <a:schemeClr val="bg1"/>
              </a:solidFill>
            </a:endParaRPr>
          </a:p>
          <a:p>
            <a:r>
              <a:rPr dirty="0">
                <a:solidFill>
                  <a:schemeClr val="bg1"/>
                </a:solidFill>
              </a:rPr>
              <a:t>Done the attack stuff</a:t>
            </a:r>
          </a:p>
          <a:p>
            <a:r>
              <a:rPr dirty="0">
                <a:solidFill>
                  <a:schemeClr val="bg1"/>
                </a:solidFill>
              </a:rPr>
              <a:t>Worked for one of the “big Four”</a:t>
            </a:r>
          </a:p>
          <a:p>
            <a:r>
              <a:rPr dirty="0">
                <a:solidFill>
                  <a:schemeClr val="bg1"/>
                </a:solidFill>
              </a:rPr>
              <a:t>Head of Security for $company</a:t>
            </a:r>
          </a:p>
          <a:p>
            <a:r>
              <a:rPr dirty="0">
                <a:solidFill>
                  <a:schemeClr val="bg1"/>
                </a:solidFill>
              </a:rPr>
              <a:t>Likes long walks on the beach 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131" name="Shape 131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AWS Accounts 101</a:t>
            </a:r>
          </a:p>
          <a:p>
            <a:r>
              <a:rPr dirty="0">
                <a:solidFill>
                  <a:schemeClr val="bg1"/>
                </a:solidFill>
              </a:rPr>
              <a:t>Defend</a:t>
            </a:r>
          </a:p>
          <a:p>
            <a:r>
              <a:rPr dirty="0">
                <a:solidFill>
                  <a:schemeClr val="bg1"/>
                </a:solidFill>
              </a:rPr>
              <a:t>Defend some more</a:t>
            </a:r>
          </a:p>
          <a:p>
            <a:r>
              <a:rPr dirty="0">
                <a:solidFill>
                  <a:schemeClr val="bg1"/>
                </a:solidFill>
              </a:rPr>
              <a:t>Q&amp;A</a:t>
            </a:r>
          </a:p>
          <a:p>
            <a:r>
              <a:rPr dirty="0">
                <a:solidFill>
                  <a:schemeClr val="bg1"/>
                </a:solidFill>
              </a:rPr>
              <a:t>???</a:t>
            </a:r>
          </a:p>
          <a:p>
            <a:r>
              <a:rPr dirty="0">
                <a:solidFill>
                  <a:schemeClr val="bg1"/>
                </a:solidFill>
              </a:rPr>
              <a:t>Profit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0658"/>
            <a:ext cx="12192000" cy="67166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AWS Security 101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Protect your account</a:t>
            </a:r>
          </a:p>
          <a:p>
            <a:r>
              <a:rPr dirty="0">
                <a:solidFill>
                  <a:schemeClr val="bg1"/>
                </a:solidFill>
              </a:rPr>
              <a:t>Segregate your accounts</a:t>
            </a:r>
          </a:p>
          <a:p>
            <a:r>
              <a:rPr dirty="0">
                <a:solidFill>
                  <a:schemeClr val="bg1"/>
                </a:solidFill>
              </a:rPr>
              <a:t>Use “</a:t>
            </a:r>
            <a:r>
              <a:rPr dirty="0" err="1">
                <a:solidFill>
                  <a:schemeClr val="bg1"/>
                </a:solidFill>
              </a:rPr>
              <a:t>Organisations</a:t>
            </a:r>
            <a:r>
              <a:rPr dirty="0">
                <a:solidFill>
                  <a:schemeClr val="bg1"/>
                </a:solidFill>
              </a:rPr>
              <a:t>” </a:t>
            </a:r>
          </a:p>
          <a:p>
            <a:r>
              <a:rPr dirty="0">
                <a:solidFill>
                  <a:schemeClr val="bg1"/>
                </a:solidFill>
              </a:rPr>
              <a:t>Use roles and </a:t>
            </a:r>
            <a:r>
              <a:rPr dirty="0" err="1">
                <a:solidFill>
                  <a:schemeClr val="bg1"/>
                </a:solidFill>
              </a:rPr>
              <a:t>minimise</a:t>
            </a:r>
            <a:r>
              <a:rPr dirty="0">
                <a:solidFill>
                  <a:schemeClr val="bg1"/>
                </a:solidFill>
              </a:rPr>
              <a:t> IAM users (access keys)</a:t>
            </a:r>
          </a:p>
          <a:p>
            <a:r>
              <a:rPr dirty="0">
                <a:solidFill>
                  <a:schemeClr val="bg1"/>
                </a:solidFill>
              </a:rPr>
              <a:t>Config</a:t>
            </a:r>
          </a:p>
          <a:p>
            <a:r>
              <a:rPr dirty="0">
                <a:solidFill>
                  <a:schemeClr val="bg1"/>
                </a:solidFill>
              </a:rPr>
              <a:t>Security Hub</a:t>
            </a:r>
          </a:p>
          <a:p>
            <a:r>
              <a:rPr dirty="0">
                <a:solidFill>
                  <a:schemeClr val="bg1"/>
                </a:solidFill>
              </a:rPr>
              <a:t>Inspector (nothing in the UK yet)</a:t>
            </a:r>
          </a:p>
          <a:p>
            <a:r>
              <a:rPr dirty="0">
                <a:solidFill>
                  <a:schemeClr val="bg1"/>
                </a:solidFill>
              </a:rPr>
              <a:t>Monitor everything (CloudTrail + CloudWatch)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976790-9F0A-444F-9793-0A0A47AB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20575" cy="685800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/>
        </p:nvSpPr>
        <p:spPr>
          <a:xfrm>
            <a:off x="0" y="0"/>
            <a:ext cx="6082112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3965B5"/>
              </a:gs>
              <a:gs pos="25000">
                <a:srgbClr val="3965B5"/>
              </a:gs>
              <a:gs pos="94000">
                <a:srgbClr val="3B3838"/>
              </a:gs>
              <a:gs pos="100000">
                <a:srgbClr val="3B3838"/>
              </a:gs>
            </a:gsLst>
            <a:lin ang="42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42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640079" y="2053640"/>
            <a:ext cx="3669161" cy="276009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Tooling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sz="half" idx="1"/>
          </p:nvPr>
        </p:nvSpPr>
        <p:spPr>
          <a:xfrm>
            <a:off x="6090573" y="801866"/>
            <a:ext cx="5306086" cy="5230634"/>
          </a:xfrm>
          <a:prstGeom prst="rect">
            <a:avLst/>
          </a:prstGeom>
        </p:spPr>
        <p:txBody>
          <a:bodyPr anchor="ctr"/>
          <a:lstStyle/>
          <a:p>
            <a:pPr>
              <a:defRPr sz="2400" b="1"/>
            </a:pPr>
            <a:r>
              <a:t>ScoutSuite</a:t>
            </a:r>
          </a:p>
          <a:p>
            <a:pPr>
              <a:defRPr sz="2400" b="1"/>
            </a:pPr>
            <a:r>
              <a:t>CloudMapper</a:t>
            </a:r>
          </a:p>
          <a:p>
            <a:pPr>
              <a:defRPr sz="2400" b="1"/>
            </a:pPr>
            <a:r>
              <a:t>Terraform + Packer</a:t>
            </a:r>
          </a:p>
          <a:p>
            <a:pPr>
              <a:defRPr sz="2400" b="1"/>
            </a:pPr>
            <a:r>
              <a:t>Python + Boto3</a:t>
            </a:r>
          </a:p>
          <a:p>
            <a:pPr>
              <a:defRPr sz="2400"/>
            </a:pPr>
            <a:r>
              <a:t>#brexit</a:t>
            </a:r>
          </a:p>
          <a:p>
            <a:pPr>
              <a:defRPr sz="2400"/>
            </a:pPr>
            <a:r>
              <a:t>Frontal Lobotomy</a:t>
            </a:r>
          </a:p>
          <a:p>
            <a:pPr>
              <a:defRPr sz="2400" b="1"/>
            </a:pPr>
            <a:r>
              <a:t>SecurityMonkey</a:t>
            </a:r>
          </a:p>
          <a:p>
            <a:pPr>
              <a:defRPr sz="2400"/>
            </a:pPr>
            <a:endParaRPr/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/>
            <a:r>
              <a:rPr dirty="0" err="1"/>
              <a:t>ScoutSuite</a:t>
            </a:r>
            <a:r>
              <a:rPr lang="en-GB" dirty="0"/>
              <a:t> 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nccgroup</a:t>
            </a:r>
            <a:r>
              <a:rPr lang="en-GB" dirty="0"/>
              <a:t>/</a:t>
            </a:r>
            <a:r>
              <a:rPr lang="en-GB" dirty="0" err="1"/>
              <a:t>ScoutSuite</a:t>
            </a:r>
            <a:endParaRPr dirty="0"/>
          </a:p>
        </p:txBody>
      </p:sp>
      <p:pic>
        <p:nvPicPr>
          <p:cNvPr id="14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837765"/>
            <a:ext cx="12272681" cy="50202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234</Words>
  <Application>Microsoft Macintosh PowerPoint</Application>
  <PresentationFormat>Widescreen</PresentationFormat>
  <Paragraphs>59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Sauce Code Powerline</vt:lpstr>
      <vt:lpstr>Office Theme</vt:lpstr>
      <vt:lpstr>{SecDev,Rugged,Cloud}Ops</vt:lpstr>
      <vt:lpstr>PowerPoint Presentation</vt:lpstr>
      <vt:lpstr>$ whoami</vt:lpstr>
      <vt:lpstr>Agenda</vt:lpstr>
      <vt:lpstr>PowerPoint Presentation</vt:lpstr>
      <vt:lpstr>AWS Security 101</vt:lpstr>
      <vt:lpstr>PowerPoint Presentation</vt:lpstr>
      <vt:lpstr>Tooling</vt:lpstr>
      <vt:lpstr>ScoutSuite https://github.com/nccgroup/ScoutSuite</vt:lpstr>
      <vt:lpstr>Security Monkey https://github.com/Netflix/security_monkey</vt:lpstr>
      <vt:lpstr>Cloudmapper https://github.com/duo-labs/cloudmapper</vt:lpstr>
      <vt:lpstr>Python + Boto3</vt:lpstr>
      <vt:lpstr>PowerPoint Presentation</vt:lpstr>
      <vt:lpstr>PowerPoint Presentation</vt:lpstr>
      <vt:lpstr>AWS-InfoSec</vt:lpstr>
      <vt:lpstr>Defend some more</vt:lpstr>
      <vt:lpstr>PowerPoint Presentation</vt:lpstr>
      <vt:lpstr>Make life hard^H^H^Heasier</vt:lpstr>
      <vt:lpstr>Git-crypt 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kthxbinowaitquestions?!   https://github.com/znb/CloudPathway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{SecDev,Rugged,Cloud}Ops</dc:title>
  <cp:lastModifiedBy>Matt Erasmus</cp:lastModifiedBy>
  <cp:revision>6</cp:revision>
  <cp:lastPrinted>2019-03-27T17:53:18Z</cp:lastPrinted>
  <dcterms:modified xsi:type="dcterms:W3CDTF">2019-03-27T17:54:55Z</dcterms:modified>
</cp:coreProperties>
</file>